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3/17/2014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988840"/>
            <a:ext cx="8280920" cy="2644204"/>
          </a:xfrm>
        </p:spPr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Алгоритм действий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собственников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помещений МКД для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проведения капитального ремонта многоквартирного дома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6662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/>
          </a:bodyPr>
          <a:lstStyle/>
          <a:p>
            <a:r>
              <a:rPr lang="ru-RU" b="1" dirty="0" smtClean="0"/>
              <a:t>Инициатором собрания могут выступить: совет МКД, председатель, правление ТСЖ или ЖСК, инициативная группа из числа собственников, орган местного самоуправления (если в течение 6 месяцев после официального опубликования региональной Программы собственники сами не организовали собрание)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Инициировать общее собрание собственников МКД</a:t>
            </a:r>
            <a:endParaRPr lang="ru-RU" dirty="0"/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539552" y="1772816"/>
            <a:ext cx="2232248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1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706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/>
              <a:t>о проведении общего собрания собственников МКД с указанием вопросов повестки дня</a:t>
            </a:r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467544" y="476672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Подготовить сообщение </a:t>
            </a:r>
          </a:p>
        </p:txBody>
      </p:sp>
      <p:sp>
        <p:nvSpPr>
          <p:cNvPr id="10" name="Заголовок 2"/>
          <p:cNvSpPr txBox="1">
            <a:spLocks/>
          </p:cNvSpPr>
          <p:nvPr/>
        </p:nvSpPr>
        <p:spPr>
          <a:xfrm>
            <a:off x="539552" y="1772816"/>
            <a:ext cx="2448272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2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031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/>
              <a:t>о проведении общего собрания собственников МКД не позднее чем за 10 дней до даты проведения общего собрания собственников</a:t>
            </a:r>
            <a:endParaRPr lang="ru-RU" sz="3600" b="1" dirty="0"/>
          </a:p>
        </p:txBody>
      </p:sp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Направить сообщение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39552" y="1772816"/>
            <a:ext cx="2448272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3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78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 fontScale="92500" lnSpcReduction="20000"/>
          </a:bodyPr>
          <a:lstStyle/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Собрание проводится при совместном присутствии собственников МКД. Решения принимаются открытым голосованием.</a:t>
            </a:r>
          </a:p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Участники собрания проходят регистрацию, которая фиксируется в реестре и прилагается к Протоколу собрания. </a:t>
            </a:r>
          </a:p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Учет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голосов по вопросам повестки дня ведется председателем или секретарем  собрания (либо счетной комиссией при ее наличии) и фиксируется в протоколе общего собрания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Количество голосов определяется исходя из общей площади помещения собственника, то есть, чем большей площадью помещений МКД владеет собственник, тем больше у него голосов на собрании.</a:t>
            </a:r>
          </a:p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Решение о формировании фонда капитального ремонта считается принятым если за него проголосовало не менее 2/3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собственников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от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общего числа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голосов в МКД. 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Провести общее собрание собственников МКД в очной форме</a:t>
            </a:r>
            <a:endParaRPr lang="ru-RU" dirty="0"/>
          </a:p>
        </p:txBody>
      </p:sp>
      <p:sp>
        <p:nvSpPr>
          <p:cNvPr id="7" name="Заголовок 2"/>
          <p:cNvSpPr txBox="1">
            <a:spLocks/>
          </p:cNvSpPr>
          <p:nvPr/>
        </p:nvSpPr>
        <p:spPr>
          <a:xfrm>
            <a:off x="539552" y="1772816"/>
            <a:ext cx="2376264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4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35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В случае, если не удалось провести общее собрание, провести голосование собственников можно в заочной форме, предварительно направив собственникам Сообщение о заочном голосовании.</a:t>
            </a:r>
          </a:p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Заочное голосование осуществляется письменно и решение собственника заносится в бюллетень, затем бюллетень передается лицам, инициирующим собрание.</a:t>
            </a:r>
          </a:p>
          <a:p>
            <a:r>
              <a:rPr lang="ru-RU" sz="1800" dirty="0" smtClean="0">
                <a:latin typeface="Arial" pitchFamily="34" charset="0"/>
                <a:cs typeface="Arial" pitchFamily="34" charset="0"/>
              </a:rPr>
              <a:t>Решение заочного голосования о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формировании фонда капитального ремонта считается принятым если за него проголосовало не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менее 2/3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голосов от общего числа голосов в МКД. Бюллетени учитываются, если они сданы до даты окончания их приема, указанной в сообщении о проведении заочного голосования.</a:t>
            </a:r>
          </a:p>
          <a:p>
            <a:endParaRPr lang="ru-RU" sz="1400" b="1" dirty="0"/>
          </a:p>
        </p:txBody>
      </p:sp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4096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Провести общее собрание собственников МКД в заочной форме</a:t>
            </a:r>
            <a:endParaRPr lang="ru-RU" dirty="0"/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39552" y="1772816"/>
            <a:ext cx="2376264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5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827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755576" y="3573016"/>
            <a:ext cx="7524824" cy="25922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Оформить протокол общего собрания собственников МКД</a:t>
            </a:r>
            <a:endParaRPr lang="ru-RU" sz="4000" b="1" dirty="0"/>
          </a:p>
        </p:txBody>
      </p:sp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Оформить протокол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39552" y="1772816"/>
            <a:ext cx="2448272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6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226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 адрес регионального оператора, если собственники решили накапливать взносы на капремонт на счете РЕГИОНАЛЬНОГО ОПЕРАТОРА – ФОНД КАПИТАЛЬНОГО РЕМОНТА</a:t>
            </a:r>
          </a:p>
          <a:p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 адрес Государственной жилищной инспекции Приморского края, если собственники приняли решение накапливать взносы на специальном счете в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банке 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в течение пяти рабочих дней с момента открытия специального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счета).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endParaRPr lang="ru-RU" sz="1400" b="1" dirty="0"/>
          </a:p>
        </p:txBody>
      </p:sp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/>
          </a:bodyPr>
          <a:lstStyle/>
          <a:p>
            <a:r>
              <a:rPr lang="ru-RU" dirty="0" smtClean="0"/>
              <a:t>Направить копию протокола</a:t>
            </a:r>
            <a:endParaRPr lang="ru-RU" dirty="0"/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39552" y="1772816"/>
            <a:ext cx="2376264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7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661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1"/>
          <p:cNvSpPr>
            <a:spLocks noGrp="1"/>
          </p:cNvSpPr>
          <p:nvPr>
            <p:ph idx="1"/>
          </p:nvPr>
        </p:nvSpPr>
        <p:spPr>
          <a:xfrm>
            <a:off x="755576" y="3068960"/>
            <a:ext cx="7524824" cy="3096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/>
              <a:t>о решениях, принятых очным (заочным) голосованием не позднее чем через 10 дней со дня их принятия</a:t>
            </a:r>
            <a:endParaRPr lang="ru-RU" sz="3600" b="1" dirty="0"/>
          </a:p>
        </p:txBody>
      </p:sp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Уведомить собственников МКД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539552" y="1772816"/>
            <a:ext cx="2448272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8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554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1"/>
          <p:cNvSpPr>
            <a:spLocks noGrp="1"/>
          </p:cNvSpPr>
          <p:nvPr>
            <p:ph idx="1"/>
          </p:nvPr>
        </p:nvSpPr>
        <p:spPr>
          <a:xfrm>
            <a:off x="1187624" y="3573016"/>
            <a:ext cx="6948760" cy="259228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Если Собственники выбрали способ формирования фонда капитального ремонта на счете Регионального оператора</a:t>
            </a:r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Заключить </a:t>
            </a:r>
            <a:r>
              <a:rPr lang="ru-RU" dirty="0" smtClean="0"/>
              <a:t>договор</a:t>
            </a:r>
            <a:br>
              <a:rPr lang="ru-RU" dirty="0" smtClean="0"/>
            </a:br>
            <a:r>
              <a:rPr lang="ru-RU" dirty="0" smtClean="0"/>
              <a:t>с Региональным оператором</a:t>
            </a:r>
            <a:endParaRPr lang="ru-RU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539552" y="1772816"/>
            <a:ext cx="2376264" cy="1108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Шаг 9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7813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184</TotalTime>
  <Words>399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Алгоритм действий  собственников помещений МКД для проведения капитального ремонта многоквартирного дома</vt:lpstr>
      <vt:lpstr>Инициировать общее собрание собственников МКД</vt:lpstr>
      <vt:lpstr>Презентация PowerPoint</vt:lpstr>
      <vt:lpstr>Направить сообщение</vt:lpstr>
      <vt:lpstr>Провести общее собрание собственников МКД в очной форме</vt:lpstr>
      <vt:lpstr>Провести общее собрание собственников МКД в заочной форме</vt:lpstr>
      <vt:lpstr>Оформить протокол</vt:lpstr>
      <vt:lpstr>Направить копию протокола</vt:lpstr>
      <vt:lpstr>Уведомить собственников МКД</vt:lpstr>
      <vt:lpstr>Заключить договор с Региональным оператором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действий для собственников для проведения капитального ремонта многоквартирного дома</dc:title>
  <dc:creator>User</dc:creator>
  <cp:lastModifiedBy>User</cp:lastModifiedBy>
  <cp:revision>23</cp:revision>
  <dcterms:created xsi:type="dcterms:W3CDTF">2014-03-03T03:34:09Z</dcterms:created>
  <dcterms:modified xsi:type="dcterms:W3CDTF">2014-03-16T22:51:19Z</dcterms:modified>
</cp:coreProperties>
</file>